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534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rgbClr val="FF0000"/>
                </a:solidFill>
              </a:rPr>
              <a:t>เทศบาลตำบลบัลลังก์</a:t>
            </a:r>
            <a:br>
              <a:rPr lang="th-TH" b="1" dirty="0" smtClean="0">
                <a:solidFill>
                  <a:srgbClr val="FF0000"/>
                </a:solidFill>
              </a:rPr>
            </a:br>
            <a:r>
              <a:rPr lang="th-TH" b="1" dirty="0" smtClean="0">
                <a:solidFill>
                  <a:srgbClr val="FF0000"/>
                </a:solidFill>
              </a:rPr>
              <a:t>อำเภอโนนไทย  จังหวัดนครราชสีมา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743200"/>
            <a:ext cx="8534400" cy="3810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600" b="1" dirty="0" smtClean="0">
                <a:solidFill>
                  <a:srgbClr val="FF0000"/>
                </a:solidFill>
              </a:rPr>
              <a:t>ขอ</a:t>
            </a:r>
            <a:r>
              <a:rPr lang="th-TH" sz="3600" b="1" dirty="0" smtClean="0">
                <a:solidFill>
                  <a:srgbClr val="FF0000"/>
                </a:solidFill>
              </a:rPr>
              <a:t>ประชาสัมพันธ์ให้กับพี่น้องประชาชนทั้งในตำบลบัลลังก์  และตำบลใกล้เคียง  เนื่องด้วยทางเทศบาลตำบลบัลลังก์  ได้ทำการเปิดตลาดนัดในวันพฤหัสบดีที่  5  ธันวาคม  2556  นั้น</a:t>
            </a:r>
          </a:p>
          <a:p>
            <a:r>
              <a:rPr lang="th-TH" sz="3600" b="1" dirty="0" smtClean="0">
                <a:solidFill>
                  <a:srgbClr val="FF0000"/>
                </a:solidFill>
              </a:rPr>
              <a:t>และมีกำหนดตั้งตลาดนัดในทุกวันพฤหัสบดีเป็นประจำ  </a:t>
            </a:r>
          </a:p>
          <a:p>
            <a:r>
              <a:rPr lang="th-TH" sz="3600" b="1" dirty="0" smtClean="0">
                <a:solidFill>
                  <a:srgbClr val="FF0000"/>
                </a:solidFill>
              </a:rPr>
              <a:t>เริ่มเวลา  16.30 น.  เป็นต้น</a:t>
            </a:r>
            <a:r>
              <a:rPr lang="th-TH" sz="3600" b="1" dirty="0" smtClean="0">
                <a:solidFill>
                  <a:srgbClr val="FF0000"/>
                </a:solidFill>
              </a:rPr>
              <a:t>ไป  จึงขอประชาสัมพันธ์ให้ทราบโดยทั่วกัน</a:t>
            </a:r>
            <a:endParaRPr lang="th-TH" sz="3600" b="1" dirty="0" smtClean="0">
              <a:solidFill>
                <a:srgbClr val="FF0000"/>
              </a:solidFill>
            </a:endParaRPr>
          </a:p>
          <a:p>
            <a:endParaRPr lang="th-TH" sz="3600" b="1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048000" y="2057400"/>
            <a:ext cx="2743200" cy="53340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เทศบาลตำบลบัลลังก์ อำเภอโนนไทย  จังหวัดนครราชสีมา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เทศบาลตำบลบัลลังก์ อำเภอโนนไทย  จังหวัดนครราชสีมา</dc:title>
  <dc:creator>Admin</dc:creator>
  <cp:lastModifiedBy>Admin</cp:lastModifiedBy>
  <cp:revision>12</cp:revision>
  <dcterms:created xsi:type="dcterms:W3CDTF">2006-08-16T00:00:00Z</dcterms:created>
  <dcterms:modified xsi:type="dcterms:W3CDTF">2013-12-20T04:46:26Z</dcterms:modified>
</cp:coreProperties>
</file>